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7" r:id="rId2"/>
    <p:sldId id="260" r:id="rId3"/>
    <p:sldId id="259" r:id="rId4"/>
    <p:sldId id="258" r:id="rId5"/>
    <p:sldId id="261" r:id="rId6"/>
    <p:sldId id="262" r:id="rId7"/>
    <p:sldId id="263" r:id="rId8"/>
    <p:sldId id="264" r:id="rId9"/>
    <p:sldId id="266" r:id="rId10"/>
    <p:sldId id="268" r:id="rId11"/>
    <p:sldId id="265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1EF27-A7F9-496F-AE51-983F006D6051}" type="datetimeFigureOut">
              <a:rPr lang="ru-RU" smtClean="0"/>
              <a:pPr/>
              <a:t>31.10.2021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5DDD7-A566-45C6-8DCE-F9F412CF56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1EF27-A7F9-496F-AE51-983F006D6051}" type="datetimeFigureOut">
              <a:rPr lang="ru-RU" smtClean="0"/>
              <a:pPr/>
              <a:t>31.10.2021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5DDD7-A566-45C6-8DCE-F9F412CF56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1EF27-A7F9-496F-AE51-983F006D6051}" type="datetimeFigureOut">
              <a:rPr lang="ru-RU" smtClean="0"/>
              <a:pPr/>
              <a:t>31.10.2021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5DDD7-A566-45C6-8DCE-F9F412CF56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1EF27-A7F9-496F-AE51-983F006D6051}" type="datetimeFigureOut">
              <a:rPr lang="ru-RU" smtClean="0"/>
              <a:pPr/>
              <a:t>31.10.2021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5DDD7-A566-45C6-8DCE-F9F412CF56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1EF27-A7F9-496F-AE51-983F006D6051}" type="datetimeFigureOut">
              <a:rPr lang="ru-RU" smtClean="0"/>
              <a:pPr/>
              <a:t>31.10.2021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5DDD7-A566-45C6-8DCE-F9F412CF56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1EF27-A7F9-496F-AE51-983F006D6051}" type="datetimeFigureOut">
              <a:rPr lang="ru-RU" smtClean="0"/>
              <a:pPr/>
              <a:t>31.10.2021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5DDD7-A566-45C6-8DCE-F9F412CF56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1EF27-A7F9-496F-AE51-983F006D6051}" type="datetimeFigureOut">
              <a:rPr lang="ru-RU" smtClean="0"/>
              <a:pPr/>
              <a:t>31.10.2021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5DDD7-A566-45C6-8DCE-F9F412CF56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1EF27-A7F9-496F-AE51-983F006D6051}" type="datetimeFigureOut">
              <a:rPr lang="ru-RU" smtClean="0"/>
              <a:pPr/>
              <a:t>31.10.2021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5DDD7-A566-45C6-8DCE-F9F412CF56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1EF27-A7F9-496F-AE51-983F006D6051}" type="datetimeFigureOut">
              <a:rPr lang="ru-RU" smtClean="0"/>
              <a:pPr/>
              <a:t>31.10.2021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5DDD7-A566-45C6-8DCE-F9F412CF56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1EF27-A7F9-496F-AE51-983F006D6051}" type="datetimeFigureOut">
              <a:rPr lang="ru-RU" smtClean="0"/>
              <a:pPr/>
              <a:t>31.10.2021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5DDD7-A566-45C6-8DCE-F9F412CF56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1EF27-A7F9-496F-AE51-983F006D6051}" type="datetimeFigureOut">
              <a:rPr lang="ru-RU" smtClean="0"/>
              <a:pPr/>
              <a:t>31.10.2021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5DDD7-A566-45C6-8DCE-F9F412CF56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1EF27-A7F9-496F-AE51-983F006D6051}" type="datetimeFigureOut">
              <a:rPr lang="ru-RU" smtClean="0"/>
              <a:pPr/>
              <a:t>31.10.2021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5DDD7-A566-45C6-8DCE-F9F412CF565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2021\Работа - 2021\11-Ноябрь\6.11.2021. Конситуция РТ\753_green-presentation-powerpoint-template.jpg"/>
          <p:cNvPicPr>
            <a:picLocks noChangeAspect="1" noChangeArrowheads="1"/>
          </p:cNvPicPr>
          <p:nvPr/>
        </p:nvPicPr>
        <p:blipFill>
          <a:blip r:embed="rId2" cstate="print"/>
          <a:srcRect b="31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11560" y="1484784"/>
            <a:ext cx="8064896" cy="132343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Праздник законов, </a:t>
            </a:r>
          </a:p>
          <a:p>
            <a:pPr algn="ctr"/>
            <a:r>
              <a:rPr lang="ru-RU" sz="4000" b="1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праздник свобод</a:t>
            </a:r>
            <a:endParaRPr lang="ru-RU" sz="4000" b="1" dirty="0">
              <a:ln w="2857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5157192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В этот день в 1992 году на XII сессии Верховного Совета РТ был принят Основной закон Татарстана. Это событие стало одной из важнейших вех в истории нашей республики,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100-летие которой мы отмечали  в  2020 году.</a:t>
            </a: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92696"/>
            <a:ext cx="9144000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6 ноября – День конституции Республики Татарстан</a:t>
            </a:r>
            <a:endParaRPr lang="ru-RU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0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МБУ «ЦБС Верхнеуслонского муниципального района РТ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Русско-Макуловская библиотека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51912" y="648866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2021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027" name="Picture 3" descr="F:\2021\Работа - 2021\11-Ноябрь\6.11.2021. Конситуция РТ\Без назван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2924944"/>
            <a:ext cx="3686820" cy="2013198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2021\Работа - 2021\11-Ноябрь\6.11.2021. Конситуция РТ\753_green-presentation-powerpoint-template.jpg"/>
          <p:cNvPicPr>
            <a:picLocks noChangeAspect="1" noChangeArrowheads="1"/>
          </p:cNvPicPr>
          <p:nvPr/>
        </p:nvPicPr>
        <p:blipFill>
          <a:blip r:embed="rId2" cstate="print"/>
          <a:srcRect b="31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71600" y="5445224"/>
            <a:ext cx="75608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 Black" pitchFamily="34" charset="0"/>
              </a:rPr>
              <a:t>Статья 38 Конституции РТ – </a:t>
            </a:r>
            <a:br>
              <a:rPr lang="ru-RU" sz="2800" b="1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Arial Black" pitchFamily="34" charset="0"/>
              </a:rPr>
              <a:t>«Каждый имеет право на семью»</a:t>
            </a:r>
            <a:endParaRPr lang="ru-RU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1680" y="548680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ПРАВО НА СЕМЬЮ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23554" name="Picture 2" descr="Право ребенка на семью — Администрация Тотемского райо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556792"/>
            <a:ext cx="6449244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3" descr="img7 (2).jpg"/>
          <p:cNvPicPr>
            <a:picLocks noChangeAspect="1"/>
          </p:cNvPicPr>
          <p:nvPr/>
        </p:nvPicPr>
        <p:blipFill>
          <a:blip r:embed="rId4" cstate="print"/>
          <a:srcRect t="2549" r="39917" b="2413"/>
          <a:stretch>
            <a:fillRect/>
          </a:stretch>
        </p:blipFill>
        <p:spPr>
          <a:xfrm>
            <a:off x="6804248" y="692696"/>
            <a:ext cx="1911726" cy="1840644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2021\Работа - 2021\11-Ноябрь\6.11.2021. Конситуция РТ\753_green-presentation-powerpoint-template.jpg"/>
          <p:cNvPicPr>
            <a:picLocks noChangeAspect="1" noChangeArrowheads="1"/>
          </p:cNvPicPr>
          <p:nvPr/>
        </p:nvPicPr>
        <p:blipFill>
          <a:blip r:embed="rId2" cstate="print"/>
          <a:srcRect b="31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9552" y="4941168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 Black" pitchFamily="34" charset="0"/>
              </a:rPr>
              <a:t>Статья 52 Конституции РТ –</a:t>
            </a:r>
            <a:br>
              <a:rPr lang="ru-RU" sz="2400" b="1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Arial Black" pitchFamily="34" charset="0"/>
              </a:rPr>
              <a:t>«Каждый в Республике Татарстан имеет право на медицинскую помощь»</a:t>
            </a:r>
            <a:endParaRPr lang="ru-RU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620688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ПРАВО НА МЕДИЦИНСКУЮ ПОМОЩЬ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100" name="Picture 4" descr="Право на бесплатную медпомощь « Республика Татарста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628799"/>
            <a:ext cx="4392488" cy="29283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2" name="Picture 6" descr="Помощь юриста по медицинскому праву в Москве | «Правовая помощь»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3429000"/>
            <a:ext cx="3096344" cy="15481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098" name="Picture 2" descr="Реализация права граждан на медицинскую помощь в системе здравоохранения РФ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1556792"/>
            <a:ext cx="2723429" cy="17053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2021\Работа - 2021\11-Ноябрь\6.11.2021. Конситуция РТ\753_green-presentation-powerpoint-template.jpg"/>
          <p:cNvPicPr>
            <a:picLocks noChangeAspect="1" noChangeArrowheads="1"/>
          </p:cNvPicPr>
          <p:nvPr/>
        </p:nvPicPr>
        <p:blipFill>
          <a:blip r:embed="rId2" cstate="print"/>
          <a:srcRect b="31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95736" y="69269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Источники: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484784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Конституция Республики Татарстан. – </a:t>
            </a:r>
            <a:r>
              <a:rPr lang="ru-RU" dirty="0" smtClean="0">
                <a:solidFill>
                  <a:schemeClr val="bg1"/>
                </a:solidFill>
              </a:rPr>
              <a:t>Казань.-2018 --</a:t>
            </a:r>
            <a:r>
              <a:rPr lang="ru-RU" dirty="0" err="1" smtClean="0">
                <a:solidFill>
                  <a:schemeClr val="bg1"/>
                </a:solidFill>
              </a:rPr>
              <a:t>Таткнигоиздат</a:t>
            </a:r>
            <a:r>
              <a:rPr lang="ru-RU" dirty="0" smtClean="0">
                <a:solidFill>
                  <a:schemeClr val="bg1"/>
                </a:solidFill>
              </a:rPr>
              <a:t>.- 35 с.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Отдельные иллюстрации и фотодокументы заимствованы в свободной сети интернет.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5733256"/>
            <a:ext cx="6624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Презентацию составила: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заведующая Русско-Макуловской библиотекой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Першина Надежда Александровна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3573016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Arial Black" pitchFamily="34" charset="0"/>
              </a:rPr>
              <a:t>Спасибо за внимание!</a:t>
            </a:r>
            <a:endParaRPr lang="ru-RU" sz="3600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2021\Работа - 2021\11-Ноябрь\6.11.2021. Конситуция РТ\753_green-presentation-powerpoint-template.jpg"/>
          <p:cNvPicPr>
            <a:picLocks noChangeAspect="1" noChangeArrowheads="1"/>
          </p:cNvPicPr>
          <p:nvPr/>
        </p:nvPicPr>
        <p:blipFill>
          <a:blip r:embed="rId2" cstate="print"/>
          <a:srcRect b="31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699792" y="548680"/>
            <a:ext cx="37112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КОНСТИТУЦИЯ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924944"/>
            <a:ext cx="482453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 Black" pitchFamily="34" charset="0"/>
              </a:rPr>
              <a:t>Конституция</a:t>
            </a:r>
            <a:r>
              <a:rPr lang="ru-RU" sz="2000" dirty="0" smtClean="0">
                <a:solidFill>
                  <a:schemeClr val="bg1"/>
                </a:solidFill>
                <a:latin typeface="Arial Black" pitchFamily="34" charset="0"/>
              </a:rPr>
              <a:t> – Основной закон Российской Федерации. </a:t>
            </a:r>
            <a:r>
              <a:rPr lang="ru-RU" sz="2000" b="1" dirty="0" smtClean="0">
                <a:solidFill>
                  <a:schemeClr val="bg1"/>
                </a:solidFill>
                <a:latin typeface="Arial Black" pitchFamily="34" charset="0"/>
              </a:rPr>
              <a:t>Конституция</a:t>
            </a:r>
            <a:r>
              <a:rPr lang="ru-RU" sz="2000" dirty="0" smtClean="0">
                <a:solidFill>
                  <a:schemeClr val="bg1"/>
                </a:solidFill>
                <a:latin typeface="Arial Black" pitchFamily="34" charset="0"/>
              </a:rPr>
              <a:t> имеет высшую юридическую силу, прямое действие и применяется на всей территории страны. Законы и иные правовые акты, принимаемые в Российской Федерации, не должны противоречить </a:t>
            </a:r>
            <a:r>
              <a:rPr lang="ru-RU" sz="2000" b="1" dirty="0" smtClean="0">
                <a:solidFill>
                  <a:schemeClr val="bg1"/>
                </a:solidFill>
                <a:latin typeface="Arial Black" pitchFamily="34" charset="0"/>
              </a:rPr>
              <a:t>Конституции</a:t>
            </a:r>
            <a:r>
              <a:rPr lang="ru-RU" sz="2000" dirty="0" smtClean="0">
                <a:solidFill>
                  <a:schemeClr val="bg1"/>
                </a:solidFill>
                <a:latin typeface="Arial Black" pitchFamily="34" charset="0"/>
              </a:rPr>
              <a:t>.</a:t>
            </a:r>
            <a:endParaRPr lang="ru-RU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412776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chemeClr val="bg1"/>
                </a:solidFill>
                <a:latin typeface="Arial Black" pitchFamily="34" charset="0"/>
              </a:rPr>
              <a:t>Конститу́ция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 (от лат. </a:t>
            </a:r>
            <a:r>
              <a:rPr lang="ru-RU" i="1" dirty="0" err="1" smtClean="0">
                <a:solidFill>
                  <a:schemeClr val="bg1"/>
                </a:solidFill>
                <a:latin typeface="Arial Black" pitchFamily="34" charset="0"/>
              </a:rPr>
              <a:t>constitutio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 — «устройство, установление, сложение») — основной закон государства, особый нормативный правовой акт, имеющий высшую юридическую силу.</a:t>
            </a: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3074" name="Picture 2" descr="F:\2021\Работа - 2021\11-Ноябрь\Без назван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564904"/>
            <a:ext cx="1695450" cy="270510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 descr="F:\2021\Работа - 2021\11-Ноябрь\6.11.2021. Конситуция РТ\img315-732x10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4005064"/>
            <a:ext cx="1728192" cy="241824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2021\Работа - 2021\11-Ноябрь\6.11.2021. Конситуция РТ\753_green-presentation-powerpoint-template.jpg"/>
          <p:cNvPicPr>
            <a:picLocks noChangeAspect="1" noChangeArrowheads="1"/>
          </p:cNvPicPr>
          <p:nvPr/>
        </p:nvPicPr>
        <p:blipFill>
          <a:blip r:embed="rId2" cstate="print"/>
          <a:srcRect b="31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1412776"/>
            <a:ext cx="56886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Конституция РТ провозгласила многонациональный народ Татарстана единственным источником власти, законодательно закрепила гражданское, этническое и социальное равенство граждан, а также единство их прав и обязанностей.</a:t>
            </a:r>
          </a:p>
          <a:p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Республика Татарстан традиционно является одним из наиболее сильных и динамично развивающихся субъектов Российской Федерации и служит примером того, как нужно отстаивать принципы государственной целостности российского государства, духовной толерантности и межнационального взаимопонимания.</a:t>
            </a: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2050" name="Picture 2" descr="F:\2021\Работа - 2021\11-Ноябрь\6.11.2021. Конситуция РТ\img315-732x1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700808"/>
            <a:ext cx="2590477" cy="362482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67544" y="548680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КОНСТИТУЦИЯ   ТАТАРСТАНА</a:t>
            </a:r>
            <a:endParaRPr lang="ru-RU" sz="3200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2021\Работа - 2021\11-Ноябрь\6.11.2021. Конситуция РТ\753_green-presentation-powerpoint-template.jpg"/>
          <p:cNvPicPr>
            <a:picLocks noChangeAspect="1" noChangeArrowheads="1"/>
          </p:cNvPicPr>
          <p:nvPr/>
        </p:nvPicPr>
        <p:blipFill>
          <a:blip r:embed="rId2" cstate="print"/>
          <a:srcRect b="31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476672"/>
            <a:ext cx="9144000" cy="1200329"/>
          </a:xfrm>
          <a:prstGeom prst="rect">
            <a:avLst/>
          </a:prstGeom>
          <a:gradFill flip="none" rotWithShape="1">
            <a:gsLst>
              <a:gs pos="0">
                <a:srgbClr val="00FF00">
                  <a:shade val="30000"/>
                  <a:satMod val="115000"/>
                </a:srgbClr>
              </a:gs>
              <a:gs pos="50000">
                <a:srgbClr val="00FF00">
                  <a:shade val="67500"/>
                  <a:satMod val="115000"/>
                </a:srgbClr>
              </a:gs>
              <a:gs pos="100000">
                <a:srgbClr val="00FF0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Конституция была введена </a:t>
            </a:r>
          </a:p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первым Президентом Республики Татарстан Шаймиевым Минтимером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Шариповичем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9218" name="AutoShape 2" descr="Первый Президент Татарстана Минтимер Шаймиев отмечает 83-летие | «Конгресс  татар Челябинской области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0" name="Picture 4" descr="F:\2021\Работа - 2021\11-Ноябрь\6.11.2021. Конситуция РТ\7fd5affbf8f4caa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4869160"/>
            <a:ext cx="2931688" cy="18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22" name="Picture 6" descr="Шаймиев заявил, что в Конституции следует закрепить права граждан на языки  | «ДУСЛЫК»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869160"/>
            <a:ext cx="2736304" cy="18237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24" name="Picture 8" descr="Минтимер Шаймиев - Журнал PERSONO/ПЕРСОНО Татарстан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1916832"/>
            <a:ext cx="4585707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26" name="Picture 10" descr="NEWSru.com :: В Кремле решили упразднить региональных президентов, первый -  Шаймиев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4869160"/>
            <a:ext cx="2339751" cy="17548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2021\Работа - 2021\11-Ноябрь\6.11.2021. Конситуция РТ\753_green-presentation-powerpoint-template.jpg"/>
          <p:cNvPicPr>
            <a:picLocks noChangeAspect="1" noChangeArrowheads="1"/>
          </p:cNvPicPr>
          <p:nvPr/>
        </p:nvPicPr>
        <p:blipFill>
          <a:blip r:embed="rId2" cstate="print"/>
          <a:srcRect b="31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4149080"/>
            <a:ext cx="8568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 Black" pitchFamily="34" charset="0"/>
              </a:rPr>
              <a:t>В Конституции записаны наши права и обязанности. </a:t>
            </a:r>
            <a:br>
              <a:rPr lang="ru-RU" sz="2400" b="1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Arial Black" pitchFamily="34" charset="0"/>
              </a:rPr>
              <a:t>По Конституции нашей страны мы имеем право на жизнь, имеем право выбирать профессию, имеем право на отдых, жилье, медицинскую помощь, на образование. </a:t>
            </a:r>
            <a:endParaRPr lang="ru-RU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8194" name="Picture 2" descr="6 ноября 1992 года на XII сессии Верховного Совета принята Конституция  Республики Татарстан - важнейший политико-правовой документ | Арбитражный  суд Республики Татарстан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1547664" y="404664"/>
            <a:ext cx="5715000" cy="32099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2021\Работа - 2021\11-Ноябрь\6.11.2021. Конситуция РТ\753_green-presentation-powerpoint-template.jpg"/>
          <p:cNvPicPr>
            <a:picLocks noChangeAspect="1" noChangeArrowheads="1"/>
          </p:cNvPicPr>
          <p:nvPr/>
        </p:nvPicPr>
        <p:blipFill>
          <a:blip r:embed="rId2" cstate="print"/>
          <a:srcRect b="31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476672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Все люди равны перед законом </a:t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и каждого из нас защищает государство</a:t>
            </a:r>
            <a:r>
              <a:rPr lang="ru-RU" b="1" dirty="0" smtClean="0"/>
              <a:t>.</a:t>
            </a:r>
            <a:endParaRPr lang="ru-RU" dirty="0"/>
          </a:p>
        </p:txBody>
      </p:sp>
      <p:pic>
        <p:nvPicPr>
          <p:cNvPr id="4" name="Содержимое 3" descr="img3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988840"/>
            <a:ext cx="3629791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23528" y="5157192"/>
            <a:ext cx="85689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 Black" pitchFamily="34" charset="0"/>
              </a:rPr>
              <a:t>Статья 21 Конституции РТ - </a:t>
            </a:r>
            <a:br>
              <a:rPr lang="ru-RU" sz="2000" b="1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Arial Black" pitchFamily="34" charset="0"/>
              </a:rPr>
              <a:t>«Гражданин Российской Федерации, постоянно проживающий на территории Республики Татарстан, является гражданином Республики Татарстан».</a:t>
            </a:r>
            <a:endParaRPr lang="ru-RU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7170" name="Picture 2" descr="НЕДЕЛЯ ИНКЛЮЗИИ. РАЗНЫЕ ВОЗМОЖНОСТИ - РАВНЫЕ ПРАВА! | Детский сад №85  «Радуга»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988840"/>
            <a:ext cx="4264628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2021\Работа - 2021\11-Ноябрь\6.11.2021. Конситуция РТ\753_green-presentation-powerpoint-template.jpg"/>
          <p:cNvPicPr>
            <a:picLocks noChangeAspect="1" noChangeArrowheads="1"/>
          </p:cNvPicPr>
          <p:nvPr/>
        </p:nvPicPr>
        <p:blipFill>
          <a:blip r:embed="rId2" cstate="print"/>
          <a:srcRect b="31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75656" y="5589240"/>
            <a:ext cx="63367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 Black" pitchFamily="34" charset="0"/>
              </a:rPr>
              <a:t>Статья 31 Конституции РТ – 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Arial Black" pitchFamily="34" charset="0"/>
              </a:rPr>
              <a:t>«Каждый имеет право на жизнь»</a:t>
            </a:r>
            <a:endParaRPr lang="ru-RU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548680"/>
            <a:ext cx="63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Право на жизнь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6146" name="Picture 2" descr="ПРАВО НА ЖИЗНЬ!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72816"/>
            <a:ext cx="4492757" cy="33695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8" name="Picture 4" descr="ПРАВО НА ЖИЗНЬ - KZN (@Pravo_KZN) | Twitt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2276872"/>
            <a:ext cx="3742260" cy="22739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2021\Работа - 2021\11-Ноябрь\6.11.2021. Конситуция РТ\753_green-presentation-powerpoint-template.jpg"/>
          <p:cNvPicPr>
            <a:picLocks noChangeAspect="1" noChangeArrowheads="1"/>
          </p:cNvPicPr>
          <p:nvPr/>
        </p:nvPicPr>
        <p:blipFill>
          <a:blip r:embed="rId2" cstate="print"/>
          <a:srcRect b="31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4509120"/>
            <a:ext cx="5040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 Black" pitchFamily="34" charset="0"/>
              </a:rPr>
              <a:t>Статья 56 Конституции РТ – 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Arial Black" pitchFamily="34" charset="0"/>
              </a:rPr>
              <a:t>«Каждый в Республике Татарстан имеет право на образование»</a:t>
            </a:r>
            <a:endParaRPr lang="ru-RU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9632" y="620688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ПРАВО НА ОБРАЗОВАНИЕ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122" name="Picture 2" descr="4 300 семей Ставрополья направили средства материнского капитала на  образование своих детей - Муниципальные новости - Новости, объявления,  события - Администрация города Невинномысс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700808"/>
            <a:ext cx="3348371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4" name="Picture 4" descr="Администрация ГО &amp;quot;Город Калининград&amp;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700808"/>
            <a:ext cx="3029058" cy="21910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6" name="Picture 6" descr="Студенты кировского техникума отстаивают право на бесплатное образование  через суд - Происшествия - Newsler.r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4437112"/>
            <a:ext cx="2616291" cy="19622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2021\Работа - 2021\11-Ноябрь\6.11.2021. Конситуция РТ\753_green-presentation-powerpoint-template.jpg"/>
          <p:cNvPicPr>
            <a:picLocks noChangeAspect="1" noChangeArrowheads="1"/>
          </p:cNvPicPr>
          <p:nvPr/>
        </p:nvPicPr>
        <p:blipFill>
          <a:blip r:embed="rId2" cstate="print"/>
          <a:srcRect b="31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5085184"/>
            <a:ext cx="8136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 Black" pitchFamily="34" charset="0"/>
              </a:rPr>
              <a:t>Статья 8 Конституции РТ – 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Arial Black" pitchFamily="34" charset="0"/>
              </a:rPr>
              <a:t>«Государственными языками в Республике Татарстан являются равноправные татарский и русский язык»</a:t>
            </a:r>
            <a:endParaRPr lang="ru-RU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22530" name="Picture 2" descr="Выходит, что преподавание татарского языка – это само по себе проявление  экстремизма?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628800"/>
            <a:ext cx="4752528" cy="31683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39552" y="548680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ГОСУДАРСТВЕННЫЕ ЯЗЫКИ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22532" name="Picture 4" descr="Казанский репортер: Минобрнауки РТ опубликовало разъяснение по вопросу  обучения татарскому языку"/>
          <p:cNvPicPr>
            <a:picLocks noChangeAspect="1" noChangeArrowheads="1"/>
          </p:cNvPicPr>
          <p:nvPr/>
        </p:nvPicPr>
        <p:blipFill>
          <a:blip r:embed="rId4" cstate="print"/>
          <a:srcRect l="22504" b="462"/>
          <a:stretch>
            <a:fillRect/>
          </a:stretch>
        </p:blipFill>
        <p:spPr bwMode="auto">
          <a:xfrm>
            <a:off x="7236296" y="2132856"/>
            <a:ext cx="1296144" cy="19874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534" name="Picture 6" descr="Учебник Татарский язык 1 класс. Серия «Күңелле татар теле». Хайдарова Р.З."/>
          <p:cNvPicPr>
            <a:picLocks noChangeAspect="1" noChangeArrowheads="1"/>
          </p:cNvPicPr>
          <p:nvPr/>
        </p:nvPicPr>
        <p:blipFill>
          <a:blip r:embed="rId5" cstate="print"/>
          <a:srcRect l="10605" r="12305"/>
          <a:stretch>
            <a:fillRect/>
          </a:stretch>
        </p:blipFill>
        <p:spPr bwMode="auto">
          <a:xfrm>
            <a:off x="7236296" y="2132856"/>
            <a:ext cx="1669164" cy="21652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536" name="Picture 8" descr="Учебник Русский Язык. 9 класс - купить учебника по русскому языку в  интернет-магазинах, цены в Москве на sbermegamarket.ru | 16870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2132856"/>
            <a:ext cx="1440160" cy="21494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</TotalTime>
  <Words>264</Words>
  <Application>Microsoft Office PowerPoint</Application>
  <PresentationFormat>Экран (4:3)</PresentationFormat>
  <Paragraphs>39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Надежда</dc:creator>
  <cp:lastModifiedBy>Надежда</cp:lastModifiedBy>
  <cp:revision>20</cp:revision>
  <dcterms:created xsi:type="dcterms:W3CDTF">2021-10-30T18:21:01Z</dcterms:created>
  <dcterms:modified xsi:type="dcterms:W3CDTF">2021-10-31T08:56:55Z</dcterms:modified>
</cp:coreProperties>
</file>